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3858" y="-8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2DAD6-452C-44BE-AC3B-AA26A0D4771C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E0D4A-10B6-4E11-838C-10F0B8FD1B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428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62DDA9-382C-4724-A4FC-1B550752B59B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7154C-DF0E-4BE3-975C-1E2A1D6B8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119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7154C-DF0E-4BE3-975C-1E2A1D6B8E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518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7154C-DF0E-4BE3-975C-1E2A1D6B8E8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416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https://i0.wp.com/habrastorage.org/getpro/habr/post_images/19a/2d3/279/19a2d327908db8ff269a26095c178faa.png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-23886"/>
            <a:ext cx="6877449" cy="292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i0.wp.com/habrastorage.org/getpro/habr/post_images/19a/2d3/279/19a2d327908db8ff269a26095c178fa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146152"/>
            <a:ext cx="6877449" cy="7997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899" y="5799050"/>
            <a:ext cx="6896899" cy="303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" name="Picture 49" descr="https://static.tildacdn.com/tild6634-6566-4534-b361-373732323033/15_1c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46696">
            <a:off x="-28713" y="5016105"/>
            <a:ext cx="1764136" cy="1652995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93180" flipV="1">
            <a:off x="3499725" y="1841135"/>
            <a:ext cx="2623093" cy="1560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3" name="Picture 49" descr="https://static.tildacdn.com/tild6634-6566-4534-b361-373732323033/15_1c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6530" y="4406766"/>
            <a:ext cx="2544195" cy="2383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19451" y="4361807"/>
            <a:ext cx="6896900" cy="287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11" t="83312" r="986"/>
          <a:stretch/>
        </p:blipFill>
        <p:spPr bwMode="auto">
          <a:xfrm rot="20797733">
            <a:off x="-268387" y="2475352"/>
            <a:ext cx="7402024" cy="1357478"/>
          </a:xfrm>
          <a:prstGeom prst="parallelogram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0785029">
            <a:off x="206015" y="3842669"/>
            <a:ext cx="6981919" cy="453181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6600" b="1" i="1" dirty="0" smtClean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  <a:t>оставайся </a:t>
            </a:r>
            <a:r>
              <a:rPr lang="ru-RU" sz="6600" b="1" i="1" dirty="0">
                <a:solidFill>
                  <a:srgbClr val="0070C0"/>
                </a:solidFill>
                <a:ea typeface="+mn-ea"/>
                <a:cs typeface="+mn-cs"/>
              </a:rPr>
              <a:t>дома</a:t>
            </a:r>
            <a:r>
              <a:rPr lang="ru-RU" sz="5400" b="1" i="1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  <a:t> </a:t>
            </a:r>
            <a:r>
              <a:rPr lang="ru-RU" sz="5400" b="1" i="1" dirty="0" smtClean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  <a:t> </a:t>
            </a:r>
            <a:r>
              <a:rPr lang="ru-RU" sz="4800" b="1" i="1" dirty="0" smtClean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ru-RU" sz="4800" b="1" i="1" dirty="0" smtClean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</a:br>
            <a:endParaRPr lang="ru-RU" sz="138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20786141">
            <a:off x="63795" y="6897623"/>
            <a:ext cx="4800600" cy="677341"/>
          </a:xfrm>
        </p:spPr>
        <p:txBody>
          <a:bodyPr>
            <a:noAutofit/>
          </a:bodyPr>
          <a:lstStyle/>
          <a:p>
            <a:r>
              <a:rPr lang="en-US" sz="7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#</a:t>
            </a:r>
            <a:r>
              <a:rPr lang="ru-RU" sz="7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Я_ДОМА</a:t>
            </a:r>
            <a:endParaRPr lang="ru-RU" sz="7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60" y="7698186"/>
            <a:ext cx="1352866" cy="1376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5575" y="111448"/>
            <a:ext cx="6585793" cy="111569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МИНИСТЕРСТВО ОБРАЗОВАНИЯ И НАУКИ</a:t>
            </a:r>
          </a:p>
          <a:p>
            <a:pPr lvl="0"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РЕСПУБЛИКИ ТЫВА</a:t>
            </a:r>
          </a:p>
          <a:p>
            <a:pPr lvl="0" algn="r"/>
            <a:endParaRPr lang="ru-RU" sz="105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AutoShape 10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2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4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6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23" descr="https://www.netclipart.com/pp/m/351-3511741_simbolo-de-seguridad-industrial.png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34" descr="https://www.netclipart.com/pp/m/351-3511741_simbolo-de-seguridad-industrial.png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36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38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65" name="Picture 41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2" t="35628" r="15225" b="37226"/>
          <a:stretch/>
        </p:blipFill>
        <p:spPr bwMode="auto">
          <a:xfrm>
            <a:off x="-22875" y="1462303"/>
            <a:ext cx="3212976" cy="751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1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https://i0.wp.com/habrastorage.org/getpro/habr/post_images/19a/2d3/279/19a2d327908db8ff269a26095c178fa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877449" cy="914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6103" y="1475656"/>
            <a:ext cx="6585793" cy="4439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Уважаемые родители, дорогие ребята!</a:t>
            </a:r>
          </a:p>
          <a:p>
            <a:pPr algn="ctr"/>
            <a:endParaRPr lang="ru-RU" sz="105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200" b="1" i="1" dirty="0" smtClean="0">
                <a:solidFill>
                  <a:schemeClr val="bg1"/>
                </a:solidFill>
              </a:rPr>
              <a:t>Не выходите на улицу, </a:t>
            </a:r>
          </a:p>
          <a:p>
            <a:pPr algn="ctr"/>
            <a:r>
              <a:rPr lang="ru-RU" sz="3200" b="1" i="1" dirty="0" smtClean="0">
                <a:solidFill>
                  <a:schemeClr val="bg1"/>
                </a:solidFill>
              </a:rPr>
              <a:t>не </a:t>
            </a:r>
            <a:r>
              <a:rPr lang="ru-RU" sz="3200" b="1" i="1" dirty="0">
                <a:solidFill>
                  <a:schemeClr val="bg1"/>
                </a:solidFill>
              </a:rPr>
              <a:t>ходите в </a:t>
            </a:r>
            <a:r>
              <a:rPr lang="ru-RU" sz="3200" b="1" i="1" dirty="0" smtClean="0">
                <a:solidFill>
                  <a:schemeClr val="bg1"/>
                </a:solidFill>
              </a:rPr>
              <a:t>гости, </a:t>
            </a:r>
          </a:p>
          <a:p>
            <a:pPr algn="ctr"/>
            <a:r>
              <a:rPr lang="ru-RU" sz="3200" b="1" i="1" dirty="0" smtClean="0">
                <a:solidFill>
                  <a:schemeClr val="bg1"/>
                </a:solidFill>
              </a:rPr>
              <a:t>будьте здоровы.</a:t>
            </a:r>
          </a:p>
          <a:p>
            <a:pPr algn="ctr"/>
            <a:r>
              <a:rPr lang="ru-RU" sz="3200" b="1" i="1" dirty="0" smtClean="0">
                <a:solidFill>
                  <a:schemeClr val="bg1"/>
                </a:solidFill>
              </a:rPr>
              <a:t>Строго избегайте посещения любых общественных мест и общественного транспорта!</a:t>
            </a:r>
            <a:endParaRPr lang="ru-RU" sz="1200" b="1" i="1" dirty="0">
              <a:solidFill>
                <a:schemeClr val="bg1"/>
              </a:solidFill>
            </a:endParaRPr>
          </a:p>
        </p:txBody>
      </p:sp>
      <p:sp>
        <p:nvSpPr>
          <p:cNvPr id="8" name="AutoShape 10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2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4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6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23" descr="https://www.netclipart.com/pp/m/351-3511741_simbolo-de-seguridad-industrial.png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34" descr="https://www.netclipart.com/pp/m/351-3511741_simbolo-de-seguridad-industrial.png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36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38" descr="https://image.flaticon.com/icons/svg/1216/1216504.svg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65" name="Picture 41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2" t="35628" r="15225" b="37226"/>
          <a:stretch/>
        </p:blipFill>
        <p:spPr bwMode="auto">
          <a:xfrm>
            <a:off x="0" y="411849"/>
            <a:ext cx="2528605" cy="662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972766" y="7092280"/>
            <a:ext cx="473225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КОТРОЛЬ ЗА СОБЛЮДЕНИЕМ</a:t>
            </a:r>
          </a:p>
          <a:p>
            <a:pPr algn="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режима самоизоляции </a:t>
            </a:r>
          </a:p>
          <a:p>
            <a:pPr algn="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 осуществляют </a:t>
            </a:r>
          </a:p>
          <a:p>
            <a:pPr algn="r"/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отрудники полиции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52964" y="129092"/>
            <a:ext cx="35198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endParaRPr lang="ru-RU" sz="7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66943" y="6089614"/>
            <a:ext cx="3480715" cy="1019831"/>
          </a:xfrm>
        </p:spPr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#</a:t>
            </a:r>
            <a:r>
              <a:rPr lang="ru-RU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Я_ДОМА</a:t>
            </a:r>
            <a:endParaRPr lang="ru-RU" sz="54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028" name="Picture 4" descr="https://avatars.mds.yandex.net/get-zen_doc/1873182/pub_5e01da03e6cb9b00b1dbf8f9_5e01e6a2d4f07a00b0c1283c/scale_120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44" y="6783566"/>
            <a:ext cx="2360662" cy="212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2225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55</Words>
  <Application>Microsoft Office PowerPoint</Application>
  <PresentationFormat>Экран (4:3)</PresentationFormat>
  <Paragraphs>18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оставайся дома 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Ондар А.А.</dc:creator>
  <cp:lastModifiedBy>Пользователь Windows</cp:lastModifiedBy>
  <cp:revision>42</cp:revision>
  <cp:lastPrinted>2020-04-23T09:45:06Z</cp:lastPrinted>
  <dcterms:created xsi:type="dcterms:W3CDTF">2020-03-31T08:58:30Z</dcterms:created>
  <dcterms:modified xsi:type="dcterms:W3CDTF">2020-04-23T09:48:02Z</dcterms:modified>
</cp:coreProperties>
</file>